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5413" cy="10285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0B8"/>
    <a:srgbClr val="10A3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6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406" y="1683285"/>
            <a:ext cx="8742601" cy="3580847"/>
          </a:xfrm>
        </p:spPr>
        <p:txBody>
          <a:bodyPr anchor="b"/>
          <a:lstStyle>
            <a:lvl1pPr algn="ctr">
              <a:defRPr sz="67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677" y="5402223"/>
            <a:ext cx="7714060" cy="2483260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259" indent="0" algn="ctr">
              <a:buNone/>
              <a:defRPr sz="2250"/>
            </a:lvl2pPr>
            <a:lvl3pPr marL="1028517" indent="0" algn="ctr">
              <a:buNone/>
              <a:defRPr sz="2025"/>
            </a:lvl3pPr>
            <a:lvl4pPr marL="1542776" indent="0" algn="ctr">
              <a:buNone/>
              <a:defRPr sz="1800"/>
            </a:lvl4pPr>
            <a:lvl5pPr marL="2057034" indent="0" algn="ctr">
              <a:buNone/>
              <a:defRPr sz="1800"/>
            </a:lvl5pPr>
            <a:lvl6pPr marL="2571293" indent="0" algn="ctr">
              <a:buNone/>
              <a:defRPr sz="1800"/>
            </a:lvl6pPr>
            <a:lvl7pPr marL="3085551" indent="0" algn="ctr">
              <a:buNone/>
              <a:defRPr sz="1800"/>
            </a:lvl7pPr>
            <a:lvl8pPr marL="3599810" indent="0" algn="ctr">
              <a:buNone/>
              <a:defRPr sz="1800"/>
            </a:lvl8pPr>
            <a:lvl9pPr marL="4114068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8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6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0499" y="547603"/>
            <a:ext cx="2217792" cy="87164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123" y="547603"/>
            <a:ext cx="6524809" cy="87164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3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6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766" y="2564214"/>
            <a:ext cx="8871169" cy="4278445"/>
          </a:xfrm>
        </p:spPr>
        <p:txBody>
          <a:bodyPr anchor="b"/>
          <a:lstStyle>
            <a:lvl1pPr>
              <a:defRPr sz="67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766" y="6883135"/>
            <a:ext cx="8871169" cy="2249933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259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517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27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2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555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5998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0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122" y="2738015"/>
            <a:ext cx="4371301" cy="652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6990" y="2738015"/>
            <a:ext cx="4371301" cy="652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5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547605"/>
            <a:ext cx="8871169" cy="19880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463" y="2521356"/>
            <a:ext cx="4351211" cy="123567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463" y="3757033"/>
            <a:ext cx="4351211" cy="5526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6991" y="2521356"/>
            <a:ext cx="4372640" cy="123567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59" indent="0">
              <a:buNone/>
              <a:defRPr sz="2250" b="1"/>
            </a:lvl2pPr>
            <a:lvl3pPr marL="1028517" indent="0">
              <a:buNone/>
              <a:defRPr sz="2025" b="1"/>
            </a:lvl3pPr>
            <a:lvl4pPr marL="1542776" indent="0">
              <a:buNone/>
              <a:defRPr sz="1800" b="1"/>
            </a:lvl4pPr>
            <a:lvl5pPr marL="2057034" indent="0">
              <a:buNone/>
              <a:defRPr sz="1800" b="1"/>
            </a:lvl5pPr>
            <a:lvl6pPr marL="2571293" indent="0">
              <a:buNone/>
              <a:defRPr sz="1800" b="1"/>
            </a:lvl6pPr>
            <a:lvl7pPr marL="3085551" indent="0">
              <a:buNone/>
              <a:defRPr sz="1800" b="1"/>
            </a:lvl7pPr>
            <a:lvl8pPr marL="3599810" indent="0">
              <a:buNone/>
              <a:defRPr sz="1800" b="1"/>
            </a:lvl8pPr>
            <a:lvl9pPr marL="411406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6991" y="3757033"/>
            <a:ext cx="4372640" cy="55260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2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6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31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685694"/>
            <a:ext cx="3317313" cy="239993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2640" y="1480911"/>
            <a:ext cx="5206990" cy="7309310"/>
          </a:xfrm>
        </p:spPr>
        <p:txBody>
          <a:bodyPr/>
          <a:lstStyle>
            <a:lvl1pPr>
              <a:defRPr sz="3599"/>
            </a:lvl1pPr>
            <a:lvl2pPr>
              <a:defRPr sz="3149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3085624"/>
            <a:ext cx="3317313" cy="5716500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6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62" y="685694"/>
            <a:ext cx="3317313" cy="2399930"/>
          </a:xfrm>
        </p:spPr>
        <p:txBody>
          <a:bodyPr anchor="b"/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2640" y="1480911"/>
            <a:ext cx="5206990" cy="7309310"/>
          </a:xfrm>
        </p:spPr>
        <p:txBody>
          <a:bodyPr anchor="t"/>
          <a:lstStyle>
            <a:lvl1pPr marL="0" indent="0">
              <a:buNone/>
              <a:defRPr sz="3599"/>
            </a:lvl1pPr>
            <a:lvl2pPr marL="514259" indent="0">
              <a:buNone/>
              <a:defRPr sz="3149"/>
            </a:lvl2pPr>
            <a:lvl3pPr marL="1028517" indent="0">
              <a:buNone/>
              <a:defRPr sz="2700"/>
            </a:lvl3pPr>
            <a:lvl4pPr marL="1542776" indent="0">
              <a:buNone/>
              <a:defRPr sz="2250"/>
            </a:lvl4pPr>
            <a:lvl5pPr marL="2057034" indent="0">
              <a:buNone/>
              <a:defRPr sz="2250"/>
            </a:lvl5pPr>
            <a:lvl6pPr marL="2571293" indent="0">
              <a:buNone/>
              <a:defRPr sz="2250"/>
            </a:lvl6pPr>
            <a:lvl7pPr marL="3085551" indent="0">
              <a:buNone/>
              <a:defRPr sz="2250"/>
            </a:lvl7pPr>
            <a:lvl8pPr marL="3599810" indent="0">
              <a:buNone/>
              <a:defRPr sz="2250"/>
            </a:lvl8pPr>
            <a:lvl9pPr marL="4114068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62" y="3085624"/>
            <a:ext cx="3317313" cy="5716500"/>
          </a:xfrm>
        </p:spPr>
        <p:txBody>
          <a:bodyPr/>
          <a:lstStyle>
            <a:lvl1pPr marL="0" indent="0">
              <a:buNone/>
              <a:defRPr sz="1800"/>
            </a:lvl1pPr>
            <a:lvl2pPr marL="514259" indent="0">
              <a:buNone/>
              <a:defRPr sz="1575"/>
            </a:lvl2pPr>
            <a:lvl3pPr marL="1028517" indent="0">
              <a:buNone/>
              <a:defRPr sz="1350"/>
            </a:lvl3pPr>
            <a:lvl4pPr marL="1542776" indent="0">
              <a:buNone/>
              <a:defRPr sz="1125"/>
            </a:lvl4pPr>
            <a:lvl5pPr marL="2057034" indent="0">
              <a:buNone/>
              <a:defRPr sz="1125"/>
            </a:lvl5pPr>
            <a:lvl6pPr marL="2571293" indent="0">
              <a:buNone/>
              <a:defRPr sz="1125"/>
            </a:lvl6pPr>
            <a:lvl7pPr marL="3085551" indent="0">
              <a:buNone/>
              <a:defRPr sz="1125"/>
            </a:lvl7pPr>
            <a:lvl8pPr marL="3599810" indent="0">
              <a:buNone/>
              <a:defRPr sz="1125"/>
            </a:lvl8pPr>
            <a:lvl9pPr marL="4114068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5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122" y="547605"/>
            <a:ext cx="8871169" cy="198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22" y="2738015"/>
            <a:ext cx="8871169" cy="652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122" y="9533056"/>
            <a:ext cx="2314218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082DA-EBE1-485C-9027-95C4A368AB53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043" y="9533056"/>
            <a:ext cx="3471327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4073" y="9533056"/>
            <a:ext cx="2314218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35054-2C6A-49F2-8F86-603A7AE07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0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517" rtl="0" eaLnBrk="1" latinLnBrk="0" hangingPunct="1">
        <a:lnSpc>
          <a:spcPct val="90000"/>
        </a:lnSpc>
        <a:spcBef>
          <a:spcPct val="0"/>
        </a:spcBef>
        <a:buNone/>
        <a:defRPr sz="49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9" indent="-257129" algn="l" defTabSz="1028517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1pPr>
      <a:lvl2pPr marL="77138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646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99905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164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422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2681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6939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198" indent="-257129" algn="l" defTabSz="1028517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259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517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2776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4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293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5551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599810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068" algn="l" defTabSz="1028517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FECBBD5-1E83-C48B-40ED-8352339C7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-38474"/>
            <a:ext cx="10285413" cy="1038530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5533D01-B041-2FD7-9E28-B9DC4735225C}"/>
              </a:ext>
            </a:extLst>
          </p:cNvPr>
          <p:cNvSpPr/>
          <p:nvPr/>
        </p:nvSpPr>
        <p:spPr>
          <a:xfrm>
            <a:off x="405036" y="380489"/>
            <a:ext cx="9506078" cy="9487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6DA1129-0966-008F-C38C-77149B46A35D}"/>
              </a:ext>
            </a:extLst>
          </p:cNvPr>
          <p:cNvGrpSpPr/>
          <p:nvPr/>
        </p:nvGrpSpPr>
        <p:grpSpPr>
          <a:xfrm>
            <a:off x="868346" y="731608"/>
            <a:ext cx="8715456" cy="3282930"/>
            <a:chOff x="1060592" y="479994"/>
            <a:chExt cx="8715456" cy="328293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BB69D4C-6318-AFFB-1B8B-D133E65D2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60592" y="479994"/>
              <a:ext cx="3278206" cy="32829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B8536C3-0A84-8B38-7352-8C5BE7EAF863}"/>
                </a:ext>
              </a:extLst>
            </p:cNvPr>
            <p:cNvSpPr txBox="1"/>
            <p:nvPr/>
          </p:nvSpPr>
          <p:spPr>
            <a:xfrm>
              <a:off x="4149047" y="1779703"/>
              <a:ext cx="548640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10A34A"/>
                  </a:solidFill>
                  <a:latin typeface="Arial Black" panose="020B0A04020102020204" pitchFamily="34" charset="0"/>
                </a:rPr>
                <a:t>BRIDGEMILL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B98F8DF-4C24-1903-A68D-F888707422F1}"/>
                </a:ext>
              </a:extLst>
            </p:cNvPr>
            <p:cNvSpPr txBox="1"/>
            <p:nvPr/>
          </p:nvSpPr>
          <p:spPr>
            <a:xfrm>
              <a:off x="3910254" y="2896474"/>
              <a:ext cx="58657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2070B8"/>
                  </a:solidFill>
                  <a:latin typeface="Arial Black" panose="020B0A04020102020204" pitchFamily="34" charset="0"/>
                </a:rPr>
                <a:t>Community Cleanup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8C0DEB3-9A69-4816-12AE-820C50C1D3F9}"/>
              </a:ext>
            </a:extLst>
          </p:cNvPr>
          <p:cNvSpPr txBox="1"/>
          <p:nvPr/>
        </p:nvSpPr>
        <p:spPr>
          <a:xfrm>
            <a:off x="951221" y="3921487"/>
            <a:ext cx="8548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join Keep Cherokee Beautiful for a roadside cleanup event. Volunteers are welcome!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4F918A-CE30-8FC6-7090-418D49368AF2}"/>
              </a:ext>
            </a:extLst>
          </p:cNvPr>
          <p:cNvSpPr txBox="1"/>
          <p:nvPr/>
        </p:nvSpPr>
        <p:spPr>
          <a:xfrm>
            <a:off x="951221" y="5192721"/>
            <a:ext cx="8548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WHEN: Oct. 4, 2022 | 9 a.m.-11 a.m.</a:t>
            </a:r>
          </a:p>
          <a:p>
            <a:pPr algn="ctr"/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WHERE: Meet at Hobgood Park</a:t>
            </a:r>
          </a:p>
          <a:p>
            <a:pPr algn="ctr"/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insert main contact email or phone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AD9E15-B4B0-A0D7-F426-41B0E0853AED}"/>
              </a:ext>
            </a:extLst>
          </p:cNvPr>
          <p:cNvSpPr txBox="1"/>
          <p:nvPr/>
        </p:nvSpPr>
        <p:spPr>
          <a:xfrm>
            <a:off x="868346" y="7105522"/>
            <a:ext cx="8548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roadside cleanup event will cover Bells Ferry Road, from Towne Lake Parkway to </a:t>
            </a:r>
            <a:r>
              <a:rPr lang="en-US" sz="2800" dirty="0" err="1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Wyngate</a:t>
            </a:r>
            <a:r>
              <a:rPr lang="en-US" sz="2800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Parkway. Children must be accompanied by an adult. Trash bags, pickers and vests will be provided </a:t>
            </a:r>
            <a:r>
              <a:rPr lang="en-US" sz="2800" b="1" dirty="0">
                <a:solidFill>
                  <a:srgbClr val="20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RSVP to confirm a headcount.</a:t>
            </a:r>
          </a:p>
        </p:txBody>
      </p:sp>
    </p:spTree>
    <p:extLst>
      <p:ext uri="{BB962C8B-B14F-4D97-AF65-F5344CB8AC3E}">
        <p14:creationId xmlns:p14="http://schemas.microsoft.com/office/powerpoint/2010/main" val="55696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93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Cherokee County BoC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Erika B. Neldner</dc:creator>
  <cp:lastModifiedBy>Erika B. Neldner</cp:lastModifiedBy>
  <cp:revision>1</cp:revision>
  <dcterms:created xsi:type="dcterms:W3CDTF">2022-09-19T12:55:30Z</dcterms:created>
  <dcterms:modified xsi:type="dcterms:W3CDTF">2022-09-19T13:40:41Z</dcterms:modified>
</cp:coreProperties>
</file>